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3" r:id="rId4"/>
    <p:sldId id="258" r:id="rId5"/>
    <p:sldId id="264" r:id="rId6"/>
    <p:sldId id="259" r:id="rId7"/>
    <p:sldId id="257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52" d="100"/>
          <a:sy n="52" d="100"/>
        </p:scale>
        <p:origin x="-10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лэпбук\big_59b154089c2a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МДОБУ « Детский сад № 29 «Серебряное копытце»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040" y="452634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Быкова Надежда Ивановна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644014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Минусинск 2017 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реализации задач тематической недели у старших дошкольников 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7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Марк\Desktop\лэпбук\big_59b154089c2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Рисунок 6" descr="img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лэпбук\big_59b154089c2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5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6776" y="908720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Лэпбук</a:t>
            </a:r>
            <a:r>
              <a:rPr lang="ru-RU" sz="2400" dirty="0" smtClean="0"/>
              <a:t> в реализации задач тематической недели у старших дошкольников.</a:t>
            </a:r>
            <a:endParaRPr lang="ru-RU" sz="2400" dirty="0"/>
          </a:p>
        </p:txBody>
      </p:sp>
      <p:pic>
        <p:nvPicPr>
          <p:cNvPr id="1027" name="Picture 3" descr="F:\DCIM\Camera\IMG_20171124_112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957" y="3428998"/>
            <a:ext cx="4521131" cy="3253009"/>
          </a:xfrm>
          <a:prstGeom prst="rect">
            <a:avLst/>
          </a:prstGeom>
          <a:noFill/>
        </p:spPr>
      </p:pic>
      <p:pic>
        <p:nvPicPr>
          <p:cNvPr id="2050" name="Picture 2" descr="F:\DCIM\Camera\IMG_20171127_201348_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600400" cy="325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D:\лэпбук\img20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908720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Дети участвуют в разработке эскиза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его изготовлении.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2936"/>
            <a:ext cx="5112568" cy="3798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Марк\Desktop\лэпбук\yellow-ornament-ppt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71472" y="786923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самостоятельно собирает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171124_112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3420975" cy="2357454"/>
          </a:xfrm>
          <a:prstGeom prst="rect">
            <a:avLst/>
          </a:prstGeom>
        </p:spPr>
      </p:pic>
      <p:pic>
        <p:nvPicPr>
          <p:cNvPr id="10" name="Рисунок 9" descr="IMG_20171124_1129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643182"/>
            <a:ext cx="4214842" cy="4000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171976"/>
            <a:ext cx="3896329" cy="247173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играют и придумывают.</a:t>
            </a:r>
            <a:endParaRPr lang="ru-RU" dirty="0"/>
          </a:p>
        </p:txBody>
      </p:sp>
      <p:pic>
        <p:nvPicPr>
          <p:cNvPr id="4098" name="Picture 2" descr="D:\лэпбук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27629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играют и придумывают.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36" y="3068960"/>
            <a:ext cx="4067944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3960440" cy="3429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Марк\Desktop\лэпбук\big_59b154089c2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57158" y="357166"/>
            <a:ext cx="8358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 индивидуальные возможности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171124_131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285992"/>
            <a:ext cx="3429024" cy="2696785"/>
          </a:xfrm>
          <a:prstGeom prst="rect">
            <a:avLst/>
          </a:prstGeom>
        </p:spPr>
      </p:pic>
      <p:pic>
        <p:nvPicPr>
          <p:cNvPr id="10" name="Рисунок 9" descr="hello_html_2ebf4d5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967293"/>
            <a:ext cx="2143140" cy="1890707"/>
          </a:xfrm>
          <a:prstGeom prst="rect">
            <a:avLst/>
          </a:prstGeom>
        </p:spPr>
      </p:pic>
      <p:pic>
        <p:nvPicPr>
          <p:cNvPr id="12" name="Рисунок 11" descr="61-270x2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4963470"/>
            <a:ext cx="2000264" cy="1894530"/>
          </a:xfrm>
          <a:prstGeom prst="rect">
            <a:avLst/>
          </a:prstGeom>
        </p:spPr>
      </p:pic>
      <p:pic>
        <p:nvPicPr>
          <p:cNvPr id="13" name="Рисунок 12" descr="IMG_20171124_1133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2357430"/>
            <a:ext cx="4143371" cy="421481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рк\Desktop\лэпбук\228323_neobychnyi-fon-dlya-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1538" y="553997"/>
            <a:ext cx="70723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Лэпбук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помогает ребенку лучше понять и запомнить материал.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171124_131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6034"/>
            <a:ext cx="4143372" cy="4071966"/>
          </a:xfrm>
          <a:prstGeom prst="rect">
            <a:avLst/>
          </a:prstGeom>
        </p:spPr>
      </p:pic>
      <p:pic>
        <p:nvPicPr>
          <p:cNvPr id="11" name="Рисунок 10" descr="IMG_20171124_1128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000240"/>
            <a:ext cx="3071834" cy="2357430"/>
          </a:xfrm>
          <a:prstGeom prst="rect">
            <a:avLst/>
          </a:prstGeom>
        </p:spPr>
      </p:pic>
      <p:pic>
        <p:nvPicPr>
          <p:cNvPr id="12" name="Рисунок 11" descr="IMG_20171124_1127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429132"/>
            <a:ext cx="3428992" cy="24288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Марк\Desktop\лэпбук\yellow-ornament-ppt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42910" y="357166"/>
            <a:ext cx="81439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Эффективное средство для привлечения родителей к сотрудничеству.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p28_dr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428868"/>
            <a:ext cx="5143536" cy="35004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к\Desktop\лэпбук\228323_neobychnyi-fon-dlya-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857488" y="785794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работы.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42910" y="1785926"/>
            <a:ext cx="485775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научились: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-договариваться со сверстниками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-распределять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обязанности;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-искать нужную информацию, обобщать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ее;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-самостоятельно давать объяснения на возникающие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-принимать собственные решения, опираясь на знания и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умения;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-выражать свои мысли </a:t>
            </a:r>
            <a:r>
              <a:rPr kumimoji="0" lang="ru-RU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желания.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137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играют и придумывают.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Марк</dc:creator>
  <cp:lastModifiedBy>comp</cp:lastModifiedBy>
  <cp:revision>22</cp:revision>
  <dcterms:created xsi:type="dcterms:W3CDTF">2017-11-25T09:56:58Z</dcterms:created>
  <dcterms:modified xsi:type="dcterms:W3CDTF">2017-11-28T13:24:31Z</dcterms:modified>
</cp:coreProperties>
</file>